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70" r:id="rId2"/>
    <p:sldId id="281" r:id="rId3"/>
    <p:sldId id="331" r:id="rId4"/>
    <p:sldId id="332" r:id="rId5"/>
    <p:sldId id="333" r:id="rId6"/>
    <p:sldId id="329" r:id="rId7"/>
  </p:sldIdLst>
  <p:sldSz cx="12192000" cy="6858000"/>
  <p:notesSz cx="10018713" cy="6888163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jRAwzXt/o+V/kKK9flb5qMkIdL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9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0B8227-D3A0-44A8-068B-091081530076}" v="1" dt="2023-05-19T10:06:25.771"/>
  </p1510:revLst>
</p1510:revInfo>
</file>

<file path=ppt/tableStyles.xml><?xml version="1.0" encoding="utf-8"?>
<a:tblStyleLst xmlns:a="http://schemas.openxmlformats.org/drawingml/2006/main" def="{FBDAD914-8E11-43FF-8933-5A4606E6ABCE}">
  <a:tblStyle styleId="{FBDAD914-8E11-43FF-8933-5A4606E6ABC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2" autoAdjust="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9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36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35" Type="http://customschemas.google.com/relationships/presentationmetadata" Target="meta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2213" cy="344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74194" y="0"/>
            <a:ext cx="4342213" cy="344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04435-6BA8-42A6-8AC4-BEE34D89431D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43264"/>
            <a:ext cx="4342213" cy="344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74194" y="6543264"/>
            <a:ext cx="4342213" cy="344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8F1BF-F515-4A16-A952-B2151407E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40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41442" cy="34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74952" y="0"/>
            <a:ext cx="4341442" cy="34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43225" y="862013"/>
            <a:ext cx="4132263" cy="232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001872" y="3314929"/>
            <a:ext cx="8014970" cy="271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42560"/>
            <a:ext cx="4341442" cy="3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74952" y="6542560"/>
            <a:ext cx="4341442" cy="3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/>
            <a:fld id="{00000000-1234-1234-1234-123412341234}" type="slidenum">
              <a:rPr lang="en-GB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GB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718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" name="Google Shape;4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dirty="0"/>
              <a:t>www.generateteachinghub.org</a:t>
            </a:r>
            <a:endParaRPr dirty="0"/>
          </a:p>
        </p:txBody>
      </p:sp>
      <p:sp>
        <p:nvSpPr>
          <p:cNvPr id="41" name="Google Shape;4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" name="Google Shape;6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dirty="0"/>
              <a:t>www.generateteachinghub.org</a:t>
            </a:r>
            <a:endParaRPr dirty="0"/>
          </a:p>
        </p:txBody>
      </p:sp>
      <p:sp>
        <p:nvSpPr>
          <p:cNvPr id="69" name="Google Shape;6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" name="Google Shape;73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" name="Google Shape;7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dirty="0"/>
              <a:t>www.generateteachinghub.org</a:t>
            </a:r>
            <a:endParaRPr dirty="0"/>
          </a:p>
        </p:txBody>
      </p:sp>
      <p:sp>
        <p:nvSpPr>
          <p:cNvPr id="76" name="Google Shape;7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dirty="0"/>
              <a:t>www.generateteachinghub.org</a:t>
            </a:r>
            <a:endParaRPr dirty="0"/>
          </a:p>
        </p:txBody>
      </p:sp>
      <p:sp>
        <p:nvSpPr>
          <p:cNvPr id="82" name="Google Shape;8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" name="Google Shape;8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dirty="0"/>
              <a:t>www.generateteachinghub.org</a:t>
            </a:r>
            <a:endParaRPr dirty="0"/>
          </a:p>
        </p:txBody>
      </p:sp>
      <p:sp>
        <p:nvSpPr>
          <p:cNvPr id="88" name="Google Shape;8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B6A744-C106-118C-ABF5-0D0472155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8B79-FBAE-430F-B755-99A871093E56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6409A-1544-F53E-5D31-178397AD2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07A2B-AE14-B28A-75CA-E4A1E4900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F63-FDB2-49CD-834D-7D255F2C0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014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CDD8-329D-4491-B374-9EA063D0DECC}" type="datetimeFigureOut">
              <a:rPr lang="en-GB" smtClean="0"/>
              <a:t>19/05/2023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71774-6FAC-4738-9BC3-B0C43FD5CE7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76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GB" dirty="0"/>
              <a:t>www.generateteachinghub.org</a:t>
            </a:r>
            <a:endParaRPr dirty="0"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4" y="0"/>
            <a:ext cx="1756448" cy="175996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hyperlink" Target="https://generate.ectmanager.com/Login.asp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hyperlink" Target="https://generate.ectmanager.com/Login.asp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hyperlink" Target="mailto:hub@wpat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FD66-0F65-0C43-B4F5-A9CE99357F25}" type="slidenum">
              <a:rPr lang="en-GB" smtClean="0"/>
              <a:t>1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E894EE-0E2A-F019-D92A-BA1F9FB9D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655">
        <p:fade/>
      </p:transition>
    </mc:Choice>
    <mc:Fallback xmlns="">
      <p:transition spd="med" advTm="30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The Early Career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Evidence based development programme for ECTs.  Our provider is Teach First and their programme focuses on 12 core areas over 2 years.</a:t>
            </a:r>
          </a:p>
          <a:p>
            <a:r>
              <a:rPr lang="en-GB" dirty="0"/>
              <a:t>Delivered by various methods – Induction Day, self directed online study sessions and face to face seminars (12 in Year 1 and 6 in Year 2)</a:t>
            </a:r>
          </a:p>
          <a:p>
            <a:r>
              <a:rPr lang="en-GB" dirty="0"/>
              <a:t>Supported by structured weekly mentoring sessions (Year 1) fortnightly in Year 2</a:t>
            </a:r>
          </a:p>
          <a:p>
            <a:r>
              <a:rPr lang="en-GB" dirty="0"/>
              <a:t>By completing the ECF programme with Teach First, the ECT is accessing a nationally recognised programme that meets the </a:t>
            </a:r>
            <a:r>
              <a:rPr lang="en-GB" dirty="0" err="1"/>
              <a:t>DfE’s</a:t>
            </a:r>
            <a:r>
              <a:rPr lang="en-GB" dirty="0"/>
              <a:t> fidelity requirements for their inductions.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A6E907-B553-20F9-D579-DB22B9540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0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01"/>
    </mc:Choice>
    <mc:Fallback xmlns="">
      <p:transition spd="slow" advTm="46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1A849-56FD-C289-7687-815E8C8E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www.generateteachinghub.org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53180-8BA5-D0DB-E2C0-EB09283B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5900147-67EF-A543-6044-C6A5327538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3932238" cy="1600200"/>
          </a:xfrm>
        </p:spPr>
        <p:txBody>
          <a:bodyPr>
            <a:normAutofit/>
          </a:bodyPr>
          <a:lstStyle/>
          <a:p>
            <a:r>
              <a:rPr lang="en-GB" dirty="0"/>
              <a:t>	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66F601-F75D-6CBB-9A7F-956AAFD8D63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19800" y="987425"/>
            <a:ext cx="6172200" cy="4873625"/>
          </a:xfrm>
        </p:spPr>
        <p:txBody>
          <a:bodyPr/>
          <a:lstStyle/>
          <a:p>
            <a:pPr marL="685800" lvl="1" indent="0"/>
            <a:endParaRPr lang="en-GB" dirty="0"/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CAC41483-AFCE-0B93-8A29-98C2044C8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235" y="61442"/>
            <a:ext cx="4763165" cy="672558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6A05567-77D5-CC0B-ACBA-86034A308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0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45"/>
    </mc:Choice>
    <mc:Fallback xmlns="">
      <p:transition spd="slow" advTm="12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2ABE78-B01B-27C0-D350-0368A4712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671546-B910-F3E8-CAD9-1F07CD6E4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F63-FDB2-49CD-834D-7D255F2C0261}" type="slidenum">
              <a:rPr lang="en-GB" smtClean="0"/>
              <a:t>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98C1D-912D-14EC-29DC-68BA7BD46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085" y="334296"/>
            <a:ext cx="7960700" cy="594851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F1EBB27-D7B9-8B97-5CD7-06A0BF7A4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34"/>
    </mc:Choice>
    <mc:Fallback xmlns="">
      <p:transition spd="slow" advTm="47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1A849-56FD-C289-7687-815E8C8E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www.generateteachinghub.org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53180-8BA5-D0DB-E2C0-EB09283B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5900147-67EF-A543-6044-C6A5327538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3932238" cy="1600200"/>
          </a:xfrm>
        </p:spPr>
        <p:txBody>
          <a:bodyPr>
            <a:normAutofit/>
          </a:bodyPr>
          <a:lstStyle/>
          <a:p>
            <a:r>
              <a:rPr lang="en-GB" dirty="0"/>
              <a:t>	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66F601-F75D-6CBB-9A7F-956AAFD8D63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19800" y="987425"/>
            <a:ext cx="6172200" cy="4873625"/>
          </a:xfrm>
        </p:spPr>
        <p:txBody>
          <a:bodyPr/>
          <a:lstStyle/>
          <a:p>
            <a:pPr marL="685800" lvl="1" indent="0"/>
            <a:endParaRPr lang="en-GB" dirty="0"/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CAC41483-AFCE-0B93-8A29-98C2044C8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235" y="61442"/>
            <a:ext cx="4763165" cy="672558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4019514-A856-2A1F-4C4D-1801F0250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2704" t="-125896" r="-262704" b="-125896"/>
          <a:stretch>
            <a:fillRect/>
          </a:stretch>
        </p:blipFill>
        <p:spPr>
          <a:xfrm>
            <a:off x="915416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8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36"/>
    </mc:Choice>
    <mc:Fallback xmlns="">
      <p:transition spd="slow" advTm="98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AFC483B-9BDE-F376-01DE-DC2BD5A0D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679501"/>
          </a:xfrm>
        </p:spPr>
        <p:txBody>
          <a:bodyPr>
            <a:normAutofit fontScale="90000"/>
          </a:bodyPr>
          <a:lstStyle/>
          <a:p>
            <a:r>
              <a:rPr lang="en-GB" dirty="0"/>
              <a:t>Get in touch…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E7B492A-FDF5-FF5D-8A20-F7195DA41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85885"/>
            <a:ext cx="10515600" cy="3503766"/>
          </a:xfrm>
        </p:spPr>
        <p:txBody>
          <a:bodyPr>
            <a:normAutofit/>
          </a:bodyPr>
          <a:lstStyle/>
          <a:p>
            <a:pPr marL="228600" indent="0"/>
            <a:endParaRPr lang="en-GB" dirty="0"/>
          </a:p>
          <a:p>
            <a:pPr marL="228600" indent="0" algn="ctr"/>
            <a:r>
              <a:rPr lang="en-GB" sz="5400" dirty="0">
                <a:hlinkClick r:id="rId4"/>
              </a:rPr>
              <a:t>hub@wpat.uk</a:t>
            </a:r>
            <a:endParaRPr lang="en-GB" sz="5400" dirty="0"/>
          </a:p>
          <a:p>
            <a:pPr marL="228600" indent="0"/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DCE773D-D63D-2E2A-5651-17C205E418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www.generateteachinghub.org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FED3B4-130D-5583-29C8-0BAD664482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042D34-E7BE-EC2B-A079-74CF90B00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4"/>
    </mc:Choice>
    <mc:Fallback xmlns="">
      <p:transition spd="slow" advTm="10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8063</TotalTime>
  <Words>129</Words>
  <Application>Microsoft Office PowerPoint</Application>
  <PresentationFormat>Widescreen</PresentationFormat>
  <Paragraphs>22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The Early Career Framework</vt:lpstr>
      <vt:lpstr> </vt:lpstr>
      <vt:lpstr>PowerPoint Presentation</vt:lpstr>
      <vt:lpstr> </vt:lpstr>
      <vt:lpstr>Get in touch…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BLURTON, Frances</dc:creator>
  <cp:lastModifiedBy>Deborah Sharples</cp:lastModifiedBy>
  <cp:revision>76</cp:revision>
  <cp:lastPrinted>2021-06-09T08:31:52Z</cp:lastPrinted>
  <dcterms:created xsi:type="dcterms:W3CDTF">2021-03-19T08:45:31Z</dcterms:created>
  <dcterms:modified xsi:type="dcterms:W3CDTF">2023-05-19T11:51:13Z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0x0101001E0A5F69FF45B545889D49440C79689B</vt:lpwstr>
  </property>
</Properties>
</file>